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/>
  </p:cmAuthor>
  <p:cmAuthor id="2" name="Admin" initials="A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06.03.2025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="" xmlns:a16="http://schemas.microsoft.com/office/drawing/2014/main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="" xmlns:a16="http://schemas.microsoft.com/office/drawing/2014/main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="" xmlns:a16="http://schemas.microsoft.com/office/drawing/2014/main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="" xmlns:a16="http://schemas.microsoft.com/office/drawing/2014/main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="" xmlns:a16="http://schemas.microsoft.com/office/drawing/2014/main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="" xmlns:a16="http://schemas.microsoft.com/office/drawing/2014/main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="" xmlns:a16="http://schemas.microsoft.com/office/drawing/2014/main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="" xmlns:a16="http://schemas.microsoft.com/office/drawing/2014/main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="" xmlns:a16="http://schemas.microsoft.com/office/drawing/2014/main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="" xmlns:a16="http://schemas.microsoft.com/office/drawing/2014/main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="" xmlns:a16="http://schemas.microsoft.com/office/drawing/2014/main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="" xmlns:a16="http://schemas.microsoft.com/office/drawing/2014/main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="" xmlns:a16="http://schemas.microsoft.com/office/drawing/2014/main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="" xmlns:a16="http://schemas.microsoft.com/office/drawing/2014/main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="" xmlns:a16="http://schemas.microsoft.com/office/drawing/2014/main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="" xmlns:a16="http://schemas.microsoft.com/office/drawing/2014/main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=""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="" xmlns:a16="http://schemas.microsoft.com/office/drawing/2014/main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="" xmlns:a16="http://schemas.microsoft.com/office/drawing/2014/main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="" xmlns:a16="http://schemas.microsoft.com/office/drawing/2014/main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="" xmlns:a16="http://schemas.microsoft.com/office/drawing/2014/main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="" xmlns:a16="http://schemas.microsoft.com/office/drawing/2014/main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="" xmlns:a16="http://schemas.microsoft.com/office/drawing/2014/main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="" xmlns:a16="http://schemas.microsoft.com/office/drawing/2014/main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="" xmlns:a16="http://schemas.microsoft.com/office/drawing/2014/main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="" xmlns:a16="http://schemas.microsoft.com/office/drawing/2014/main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="" xmlns:a16="http://schemas.microsoft.com/office/drawing/2014/main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="" xmlns:a16="http://schemas.microsoft.com/office/drawing/2014/main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="" xmlns:a16="http://schemas.microsoft.com/office/drawing/2014/main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="" xmlns:a16="http://schemas.microsoft.com/office/drawing/2014/main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="" xmlns:a16="http://schemas.microsoft.com/office/drawing/2014/main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="" xmlns:a16="http://schemas.microsoft.com/office/drawing/2014/main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="" xmlns:a16="http://schemas.microsoft.com/office/drawing/2014/main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="" xmlns:a16="http://schemas.microsoft.com/office/drawing/2014/main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="" xmlns:a16="http://schemas.microsoft.com/office/drawing/2014/main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="" xmlns:a16="http://schemas.microsoft.com/office/drawing/2014/main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="" xmlns:a16="http://schemas.microsoft.com/office/drawing/2014/main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="" xmlns:a16="http://schemas.microsoft.com/office/drawing/2014/main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="" xmlns:a16="http://schemas.microsoft.com/office/drawing/2014/main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="" xmlns:a16="http://schemas.microsoft.com/office/drawing/2014/main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="" xmlns:a16="http://schemas.microsoft.com/office/drawing/2014/main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="" xmlns:a16="http://schemas.microsoft.com/office/drawing/2014/main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="" xmlns:a16="http://schemas.microsoft.com/office/drawing/2014/main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865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MEB</cp:lastModifiedBy>
  <cp:revision>239</cp:revision>
  <dcterms:created xsi:type="dcterms:W3CDTF">2024-09-25T07:05:47Z</dcterms:created>
  <dcterms:modified xsi:type="dcterms:W3CDTF">2025-03-06T08:04:38Z</dcterms:modified>
</cp:coreProperties>
</file>